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40" r:id="rId1"/>
  </p:sldMasterIdLst>
  <p:sldIdLst>
    <p:sldId id="271" r:id="rId2"/>
    <p:sldId id="268" r:id="rId3"/>
    <p:sldId id="260" r:id="rId4"/>
    <p:sldId id="270" r:id="rId5"/>
  </p:sldIdLst>
  <p:sldSz cx="9907588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115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3069" y="1122363"/>
            <a:ext cx="842145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449" y="3602038"/>
            <a:ext cx="7430691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69583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11448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90118" y="365125"/>
            <a:ext cx="2136324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147" y="365125"/>
            <a:ext cx="6285126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83540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153134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36068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987" y="1709740"/>
            <a:ext cx="854529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987" y="4589465"/>
            <a:ext cx="854529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20222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147" y="1825625"/>
            <a:ext cx="4210725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5716" y="1825625"/>
            <a:ext cx="4210725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73964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437" y="365127"/>
            <a:ext cx="854529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438" y="1681163"/>
            <a:ext cx="4191373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438" y="2505075"/>
            <a:ext cx="4191373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5717" y="1681163"/>
            <a:ext cx="4212015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5717" y="2505075"/>
            <a:ext cx="4212015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30014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3589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0884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437" y="457200"/>
            <a:ext cx="319545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2016" y="987427"/>
            <a:ext cx="5015716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437" y="2057400"/>
            <a:ext cx="319545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28674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437" y="457200"/>
            <a:ext cx="319545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2016" y="987427"/>
            <a:ext cx="5015716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437" y="2057400"/>
            <a:ext cx="319545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0419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147" y="365127"/>
            <a:ext cx="854529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147" y="1825625"/>
            <a:ext cx="854529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147" y="6356352"/>
            <a:ext cx="222920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9/9/2022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889" y="6356352"/>
            <a:ext cx="334381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7234" y="6356352"/>
            <a:ext cx="222920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42899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  <p:sldLayoutId id="2147483752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2" userDrawn="1">
          <p15:clr>
            <a:srgbClr val="A4A3A4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D1C95F4-98B3-4C13-B384-AC2352550AA0}"/>
              </a:ext>
            </a:extLst>
          </p:cNvPr>
          <p:cNvSpPr txBox="1"/>
          <p:nvPr/>
        </p:nvSpPr>
        <p:spPr>
          <a:xfrm>
            <a:off x="1797784" y="332509"/>
            <a:ext cx="634019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000" b="1" dirty="0"/>
              <a:t>フロア分岐ポップの作り方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13D4477-62F0-4E53-95FF-EEF1800A7CC6}"/>
              </a:ext>
            </a:extLst>
          </p:cNvPr>
          <p:cNvGrpSpPr/>
          <p:nvPr/>
        </p:nvGrpSpPr>
        <p:grpSpPr>
          <a:xfrm>
            <a:off x="564942" y="2139315"/>
            <a:ext cx="8777704" cy="2095948"/>
            <a:chOff x="607365" y="2659594"/>
            <a:chExt cx="5460927" cy="2095948"/>
          </a:xfrm>
        </p:grpSpPr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3EB0456D-05E9-41CC-A6AD-EE70344B1451}"/>
                </a:ext>
              </a:extLst>
            </p:cNvPr>
            <p:cNvSpPr txBox="1"/>
            <p:nvPr/>
          </p:nvSpPr>
          <p:spPr>
            <a:xfrm>
              <a:off x="607365" y="2659594"/>
              <a:ext cx="2712281" cy="307777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kumimoji="1" lang="en-US" altLang="ja-JP" sz="2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n-ea"/>
                </a:rPr>
                <a:t>1</a:t>
              </a:r>
              <a:r>
                <a:rPr kumimoji="1" lang="ja-JP" altLang="en-US" sz="2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n-ea"/>
                </a:rPr>
                <a:t>．テーブル番号を入力</a:t>
              </a: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4518392C-26CD-400A-BC94-A2DD2B07D537}"/>
                </a:ext>
              </a:extLst>
            </p:cNvPr>
            <p:cNvSpPr txBox="1"/>
            <p:nvPr/>
          </p:nvSpPr>
          <p:spPr>
            <a:xfrm>
              <a:off x="710587" y="3093549"/>
              <a:ext cx="5357705" cy="1661993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kumimoji="1" lang="en-US" altLang="ja-JP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2</a:t>
              </a:r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枚目以降にあるフォーマットの数字部分に、レストランボードのテーブル画面にあるテーブル名を入力します。</a:t>
              </a:r>
              <a:endParaRPr kumimoji="1" lang="en-US" altLang="ja-JP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endParaRPr>
            </a:p>
            <a:p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お店のテーブルレイアウトと、フロア分岐ポップを設置する位置に合わせて、矢印とテーブル名を入力します。</a:t>
              </a:r>
              <a:endParaRPr kumimoji="1" lang="en-US" altLang="ja-JP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endParaRPr>
            </a:p>
            <a:p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フロア分岐ポップに入力するテーブル名やテーブル数に合わせて、フォントサイズを調整してください</a:t>
              </a:r>
              <a:endParaRPr kumimoji="1" lang="en-US" altLang="ja-JP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endParaRPr>
            </a:p>
            <a:p>
              <a:r>
                <a:rPr kumimoji="1" lang="en-US" altLang="ja-JP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※</a:t>
              </a:r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テーブル数が多い場合は、</a:t>
              </a:r>
              <a:r>
                <a:rPr kumimoji="1" lang="en-US" altLang="ja-JP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2</a:t>
              </a:r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枚目のスライドを複製してご利用ください。</a:t>
              </a:r>
              <a:endParaRPr kumimoji="1" lang="en-US" altLang="ja-JP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endParaRPr>
            </a:p>
            <a:p>
              <a:endParaRPr kumimoji="1" lang="en-US" altLang="ja-JP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endParaRPr>
            </a:p>
            <a:p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テーブル画面について</a:t>
              </a:r>
              <a:br>
                <a:rPr kumimoji="1" lang="en-US" altLang="ja-JP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</a:br>
              <a:r>
                <a:rPr kumimoji="1" lang="en-US" altLang="ja-JP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https://faq.restaurant-board.airregi.jp/hc/ja/articles/900002394986</a:t>
              </a:r>
            </a:p>
            <a:p>
              <a:endParaRPr kumimoji="1" lang="en-US" altLang="ja-JP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endParaRPr>
            </a:p>
            <a:p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入力が完了したら、ファイルメニューから任意のフォルダに保存します。</a:t>
              </a:r>
            </a:p>
          </p:txBody>
        </p:sp>
      </p:grp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9E44FE3-88C9-4730-AA59-F47A26BC0978}"/>
              </a:ext>
            </a:extLst>
          </p:cNvPr>
          <p:cNvSpPr txBox="1"/>
          <p:nvPr/>
        </p:nvSpPr>
        <p:spPr>
          <a:xfrm>
            <a:off x="564942" y="1308312"/>
            <a:ext cx="8777704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ja-JP" altLang="en-US" dirty="0">
                <a:solidFill>
                  <a:schemeClr val="tx1">
                    <a:lumMod val="50000"/>
                    <a:lumOff val="50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rPr>
              <a:t>フロア分岐ポップは、お客様がテーブルを探す際に、テーブルの位置をわかりやすくするために、お席までの導線上にある分岐点に設置して使用します。</a:t>
            </a:r>
            <a:endParaRPr kumimoji="1" lang="en-US" altLang="ja-JP" sz="1200" dirty="0">
              <a:solidFill>
                <a:schemeClr val="tx1">
                  <a:lumMod val="50000"/>
                  <a:lumOff val="50000"/>
                </a:schemeClr>
              </a:solidFill>
              <a:latin typeface="Avenir Next" panose="020B0503020202020204" pitchFamily="34" charset="0"/>
              <a:ea typeface="MS PGothic" panose="020B0600070205080204" pitchFamily="34" charset="-128"/>
            </a:endParaRP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C08892E4-CEEE-4ABC-81A5-B7516291B40C}"/>
              </a:ext>
            </a:extLst>
          </p:cNvPr>
          <p:cNvGrpSpPr/>
          <p:nvPr/>
        </p:nvGrpSpPr>
        <p:grpSpPr>
          <a:xfrm>
            <a:off x="564941" y="4512268"/>
            <a:ext cx="8777703" cy="991876"/>
            <a:chOff x="607365" y="5352902"/>
            <a:chExt cx="5564148" cy="991876"/>
          </a:xfrm>
        </p:grpSpPr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65F94496-63E1-43B6-B5FB-9CB9F8F115EF}"/>
                </a:ext>
              </a:extLst>
            </p:cNvPr>
            <p:cNvSpPr txBox="1"/>
            <p:nvPr/>
          </p:nvSpPr>
          <p:spPr>
            <a:xfrm>
              <a:off x="607365" y="5352902"/>
              <a:ext cx="916918" cy="307777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kumimoji="1" lang="en-US" altLang="ja-JP" sz="2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n-ea"/>
                </a:rPr>
                <a:t>2</a:t>
              </a:r>
              <a:r>
                <a:rPr kumimoji="1" lang="ja-JP" altLang="en-US" sz="2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n-ea"/>
                </a:rPr>
                <a:t>．印刷</a:t>
              </a:r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3CB80E4E-D093-493B-998C-6E2AA786181E}"/>
                </a:ext>
              </a:extLst>
            </p:cNvPr>
            <p:cNvSpPr txBox="1"/>
            <p:nvPr/>
          </p:nvSpPr>
          <p:spPr>
            <a:xfrm>
              <a:off x="710587" y="5790780"/>
              <a:ext cx="5460926" cy="553998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ファイルメニューから「印刷」を選択し、</a:t>
              </a:r>
              <a:r>
                <a:rPr kumimoji="1" lang="en-US" altLang="ja-JP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A4</a:t>
              </a:r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用紙に印刷してください。 プリンタがない場合は、ファイルメニューの「エクスポート」から</a:t>
              </a:r>
              <a:r>
                <a:rPr kumimoji="1" lang="en-US" altLang="ja-JP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PDF</a:t>
              </a:r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で保存し、最寄りのコンビニエンスストアなどで印刷してください。　　　</a:t>
              </a:r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4CCAF3CD-7103-48E8-BBB9-90FBE0C914F6}"/>
              </a:ext>
            </a:extLst>
          </p:cNvPr>
          <p:cNvGrpSpPr/>
          <p:nvPr/>
        </p:nvGrpSpPr>
        <p:grpSpPr>
          <a:xfrm>
            <a:off x="564940" y="5781148"/>
            <a:ext cx="8777703" cy="618137"/>
            <a:chOff x="607365" y="7955349"/>
            <a:chExt cx="5564148" cy="618137"/>
          </a:xfrm>
        </p:grpSpPr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F7DDE028-207C-4801-AE6A-66BF8B6890EA}"/>
                </a:ext>
              </a:extLst>
            </p:cNvPr>
            <p:cNvSpPr txBox="1"/>
            <p:nvPr/>
          </p:nvSpPr>
          <p:spPr>
            <a:xfrm>
              <a:off x="710587" y="8388820"/>
              <a:ext cx="5460926" cy="184666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kumimoji="1" lang="ja-JP" alt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Avenir Next" panose="020B0503020202020204" pitchFamily="34" charset="0"/>
                  <a:ea typeface="MS PGothic" panose="020B0600070205080204" pitchFamily="34" charset="-128"/>
                </a:rPr>
                <a:t>必要に応じてラミネート等を行い、分岐点にフロア分岐ポップを設置してください。</a:t>
              </a: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177384FF-9833-4CE8-911C-7AD26F576B19}"/>
                </a:ext>
              </a:extLst>
            </p:cNvPr>
            <p:cNvSpPr txBox="1"/>
            <p:nvPr/>
          </p:nvSpPr>
          <p:spPr>
            <a:xfrm>
              <a:off x="607365" y="7955349"/>
              <a:ext cx="1231558" cy="307777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kumimoji="1" lang="en-US" altLang="ja-JP" sz="2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n-ea"/>
                </a:rPr>
                <a:t>3</a:t>
              </a:r>
              <a:r>
                <a:rPr kumimoji="1" lang="ja-JP" altLang="en-US" sz="2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n-ea"/>
                </a:rPr>
                <a:t>．分岐点に設置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820400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E49FC17-90D1-C185-2D5F-FB0960F46075}"/>
              </a:ext>
            </a:extLst>
          </p:cNvPr>
          <p:cNvSpPr/>
          <p:nvPr/>
        </p:nvSpPr>
        <p:spPr>
          <a:xfrm>
            <a:off x="4154557" y="1649897"/>
            <a:ext cx="1321904" cy="695739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0EF87B2A-89E5-D346-A5B5-A74D20626FD0}"/>
              </a:ext>
            </a:extLst>
          </p:cNvPr>
          <p:cNvSpPr txBox="1">
            <a:spLocks/>
          </p:cNvSpPr>
          <p:nvPr/>
        </p:nvSpPr>
        <p:spPr>
          <a:xfrm>
            <a:off x="1836188" y="197256"/>
            <a:ext cx="8040664" cy="2154436"/>
          </a:xfrm>
          <a:prstGeom prst="rect">
            <a:avLst/>
          </a:prstGeom>
          <a:noFill/>
        </p:spPr>
        <p:txBody>
          <a:bodyPr wrap="none" lIns="0" tIns="0" rIns="0" bIns="0" rtlCol="0">
            <a:noAutofit/>
          </a:bodyPr>
          <a:lstStyle/>
          <a:p>
            <a:pPr algn="ctr"/>
            <a:r>
              <a:rPr kumimoji="1" lang="en-US" altLang="ja-JP" sz="140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rPr>
              <a:t>30,31,32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A027F8C7-D5E6-C5B9-9190-4489873022C0}"/>
              </a:ext>
            </a:extLst>
          </p:cNvPr>
          <p:cNvSpPr txBox="1"/>
          <p:nvPr/>
        </p:nvSpPr>
        <p:spPr>
          <a:xfrm>
            <a:off x="1836188" y="2270755"/>
            <a:ext cx="8040664" cy="215443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en-US" altLang="ja-JP" sz="140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rPr>
              <a:t>33,34,35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171C49DA-E45D-9E88-4B93-FF63D04762C9}"/>
              </a:ext>
            </a:extLst>
          </p:cNvPr>
          <p:cNvSpPr txBox="1"/>
          <p:nvPr/>
        </p:nvSpPr>
        <p:spPr>
          <a:xfrm>
            <a:off x="1836188" y="4344254"/>
            <a:ext cx="2321148" cy="215443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en-US" altLang="ja-JP" sz="140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rPr>
              <a:t>36</a:t>
            </a:r>
          </a:p>
        </p:txBody>
      </p:sp>
      <p:sp>
        <p:nvSpPr>
          <p:cNvPr id="8" name="上矢印 7">
            <a:extLst>
              <a:ext uri="{FF2B5EF4-FFF2-40B4-BE49-F238E27FC236}">
                <a16:creationId xmlns:a16="http://schemas.microsoft.com/office/drawing/2014/main" id="{1BC61A7B-A9CA-9D71-F6DA-07D8568863EA}"/>
              </a:ext>
            </a:extLst>
          </p:cNvPr>
          <p:cNvSpPr/>
          <p:nvPr/>
        </p:nvSpPr>
        <p:spPr>
          <a:xfrm rot="16200000">
            <a:off x="327400" y="2657888"/>
            <a:ext cx="1267864" cy="1380170"/>
          </a:xfrm>
          <a:prstGeom prst="upArrow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2307371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E49FC17-90D1-C185-2D5F-FB0960F46075}"/>
              </a:ext>
            </a:extLst>
          </p:cNvPr>
          <p:cNvSpPr/>
          <p:nvPr/>
        </p:nvSpPr>
        <p:spPr>
          <a:xfrm>
            <a:off x="4154557" y="1649897"/>
            <a:ext cx="1321904" cy="695739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25168E90-5C22-5439-1BC0-CD58DEF49624}"/>
              </a:ext>
            </a:extLst>
          </p:cNvPr>
          <p:cNvSpPr txBox="1"/>
          <p:nvPr/>
        </p:nvSpPr>
        <p:spPr>
          <a:xfrm>
            <a:off x="134225" y="197256"/>
            <a:ext cx="8040664" cy="215443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en-US" altLang="ja-JP" sz="140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rPr>
              <a:t>50,51,52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FDE7D81E-E815-1866-72FA-3F61BFEB5264}"/>
              </a:ext>
            </a:extLst>
          </p:cNvPr>
          <p:cNvSpPr txBox="1"/>
          <p:nvPr/>
        </p:nvSpPr>
        <p:spPr>
          <a:xfrm>
            <a:off x="134225" y="2270755"/>
            <a:ext cx="8040664" cy="215443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en-US" altLang="ja-JP" sz="140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rPr>
              <a:t>53,54,55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F745110-E04D-06A0-7CE1-B9A809B0D87F}"/>
              </a:ext>
            </a:extLst>
          </p:cNvPr>
          <p:cNvSpPr txBox="1"/>
          <p:nvPr/>
        </p:nvSpPr>
        <p:spPr>
          <a:xfrm>
            <a:off x="134225" y="4344254"/>
            <a:ext cx="2321148" cy="215443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en-US" altLang="ja-JP" sz="140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rPr>
              <a:t>56</a:t>
            </a:r>
          </a:p>
        </p:txBody>
      </p:sp>
      <p:sp>
        <p:nvSpPr>
          <p:cNvPr id="9" name="上矢印 8">
            <a:extLst>
              <a:ext uri="{FF2B5EF4-FFF2-40B4-BE49-F238E27FC236}">
                <a16:creationId xmlns:a16="http://schemas.microsoft.com/office/drawing/2014/main" id="{4298BBCC-B8AF-9FD3-1B05-E6D3217B7F15}"/>
              </a:ext>
            </a:extLst>
          </p:cNvPr>
          <p:cNvSpPr/>
          <p:nvPr/>
        </p:nvSpPr>
        <p:spPr>
          <a:xfrm rot="5400000">
            <a:off x="8449346" y="2523642"/>
            <a:ext cx="1267864" cy="1380170"/>
          </a:xfrm>
          <a:prstGeom prst="upArrow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2078121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E49FC17-90D1-C185-2D5F-FB0960F46075}"/>
              </a:ext>
            </a:extLst>
          </p:cNvPr>
          <p:cNvSpPr/>
          <p:nvPr/>
        </p:nvSpPr>
        <p:spPr>
          <a:xfrm>
            <a:off x="4154557" y="1649897"/>
            <a:ext cx="1321904" cy="695739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25168E90-5C22-5439-1BC0-CD58DEF49624}"/>
              </a:ext>
            </a:extLst>
          </p:cNvPr>
          <p:cNvSpPr txBox="1"/>
          <p:nvPr/>
        </p:nvSpPr>
        <p:spPr>
          <a:xfrm>
            <a:off x="134225" y="197256"/>
            <a:ext cx="8040664" cy="2154436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en-US" altLang="ja-JP" sz="140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Avenir Next" panose="020B0503020202020204" pitchFamily="34" charset="0"/>
                <a:ea typeface="MS PGothic" panose="020B0600070205080204" pitchFamily="34" charset="-128"/>
              </a:rPr>
              <a:t>50,51,52</a:t>
            </a:r>
          </a:p>
        </p:txBody>
      </p:sp>
      <p:sp>
        <p:nvSpPr>
          <p:cNvPr id="5" name="上矢印 4">
            <a:extLst>
              <a:ext uri="{FF2B5EF4-FFF2-40B4-BE49-F238E27FC236}">
                <a16:creationId xmlns:a16="http://schemas.microsoft.com/office/drawing/2014/main" id="{12E89727-0835-3D5C-1EE2-8B19EC4D7600}"/>
              </a:ext>
            </a:extLst>
          </p:cNvPr>
          <p:cNvSpPr/>
          <p:nvPr/>
        </p:nvSpPr>
        <p:spPr>
          <a:xfrm>
            <a:off x="8433013" y="391278"/>
            <a:ext cx="1267864" cy="1380170"/>
          </a:xfrm>
          <a:prstGeom prst="upArrow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6751797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634</TotalTime>
  <Words>236</Words>
  <Application>Microsoft Office PowerPoint</Application>
  <PresentationFormat>ユーザー設定</PresentationFormat>
  <Paragraphs>22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0" baseType="lpstr">
      <vt:lpstr>Avenir Next</vt:lpstr>
      <vt:lpstr>游ゴシック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PPDTP</dc:creator>
  <cp:lastModifiedBy>大</cp:lastModifiedBy>
  <cp:revision>43</cp:revision>
  <cp:lastPrinted>2022-06-01T07:19:03Z</cp:lastPrinted>
  <dcterms:created xsi:type="dcterms:W3CDTF">2019-01-26T09:54:28Z</dcterms:created>
  <dcterms:modified xsi:type="dcterms:W3CDTF">2022-09-09T07:57:19Z</dcterms:modified>
</cp:coreProperties>
</file>

<file path=docProps/thumbnail.jpeg>
</file>